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CB73-E306-4872-843E-D5BABBCAFA55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1669-1DB2-41A0-BD16-52932409A6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增加了科普图片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E1FE-2FDB-477E-AE3A-72E9AC170BC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36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增加了科普图片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E1FE-2FDB-477E-AE3A-72E9AC170BC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36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DDCB-8238-4BB2-8BD7-AFB05AC23968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8E13-B43F-49DC-8B41-67A01BC6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0586" y="1653570"/>
            <a:ext cx="8542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对本校和校外人员的基层培训</a:t>
            </a:r>
            <a:r>
              <a:rPr lang="en-US" altLang="zh-CN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西宁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西北部部分地区实验室生物安全培训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上海市</a:t>
            </a:r>
            <a:r>
              <a:rPr lang="zh-CN" altLang="en-US" sz="2400" kern="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区县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实验室</a:t>
            </a:r>
            <a:r>
              <a:rPr lang="zh-CN" altLang="en-US" sz="2400" kern="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生物安全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培训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2013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新疆乌鲁木齐实验室生物安全培训班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43166" y="1084332"/>
            <a:ext cx="471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基层培训与科普活动</a:t>
            </a:r>
            <a:endParaRPr lang="zh-CN" altLang="en-US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852" y="3534014"/>
            <a:ext cx="8722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病毒学科普</a:t>
            </a:r>
            <a:r>
              <a:rPr lang="en-US" altLang="zh-CN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上海市教科院实验小学、爱菊小学、西南位育中学、大同中学、重庆南开中学等，五年累计参与公众超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1500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人次。	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6146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b="1" spc="-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五、体系建设与运行</a:t>
            </a:r>
            <a:r>
              <a:rPr lang="zh-CN" altLang="en-US" b="1" spc="-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管理：</a:t>
            </a:r>
            <a:r>
              <a:rPr lang="zh-CN" altLang="en-US" b="1" spc="-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开放交流</a:t>
            </a:r>
            <a:endParaRPr lang="zh-CN" altLang="en-US" b="1" spc="-1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17" y="4965403"/>
            <a:ext cx="2404423" cy="17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417" y="4917562"/>
            <a:ext cx="1265274" cy="17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379" y="4922877"/>
            <a:ext cx="1275061" cy="17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4987" y="4944138"/>
            <a:ext cx="1880115" cy="17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9116" y="4954773"/>
            <a:ext cx="1214808" cy="17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66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0586" y="1653570"/>
            <a:ext cx="8542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对本校和校外人员的基层培训</a:t>
            </a:r>
            <a:r>
              <a:rPr lang="en-US" altLang="zh-CN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西宁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西北部部分地区实验室生物安全培训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上海市</a:t>
            </a:r>
            <a:r>
              <a:rPr lang="zh-CN" altLang="en-US" sz="2400" kern="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区县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实验室</a:t>
            </a:r>
            <a:r>
              <a:rPr lang="zh-CN" altLang="en-US" sz="2400" kern="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生物安全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培训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2013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新疆乌鲁木齐实验室生物安全培训班 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43166" y="1084332"/>
            <a:ext cx="471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基层培训与科普活动</a:t>
            </a:r>
            <a:endParaRPr lang="zh-CN" altLang="en-US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852" y="3534014"/>
            <a:ext cx="8722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病毒学科普</a:t>
            </a:r>
            <a:r>
              <a:rPr lang="en-US" altLang="zh-CN" sz="2400" kern="1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上海市教科院实验小学、爱菊小学、西南位育中学、大同中学、重庆南开中学等，五年累计参与公众超</a:t>
            </a:r>
            <a:r>
              <a:rPr lang="en-US" altLang="zh-CN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1500</a:t>
            </a:r>
            <a:r>
              <a:rPr lang="zh-CN" altLang="en-US" sz="2400" kern="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人次。	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6146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b="1" spc="-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五、体系建设与运行</a:t>
            </a:r>
            <a:r>
              <a:rPr lang="zh-CN" altLang="en-US" b="1" spc="-1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管理：</a:t>
            </a:r>
            <a:r>
              <a:rPr lang="zh-CN" altLang="en-US" b="1" spc="-100" dirty="0" smtClean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开放交流</a:t>
            </a:r>
            <a:endParaRPr lang="zh-CN" altLang="en-US" b="1" spc="-1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17" y="4965403"/>
            <a:ext cx="2404423" cy="17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417" y="4917562"/>
            <a:ext cx="1265274" cy="17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379" y="4922877"/>
            <a:ext cx="1275061" cy="17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4987" y="4944138"/>
            <a:ext cx="1880115" cy="17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9116" y="4954773"/>
            <a:ext cx="1214808" cy="17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66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全屏显示(4:3)</PresentationFormat>
  <Paragraphs>20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微软中国</cp:lastModifiedBy>
  <cp:revision>1</cp:revision>
  <dcterms:created xsi:type="dcterms:W3CDTF">2016-09-23T07:37:47Z</dcterms:created>
  <dcterms:modified xsi:type="dcterms:W3CDTF">2016-09-23T07:39:17Z</dcterms:modified>
</cp:coreProperties>
</file>